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1A2941-F975-4766-B40A-B54148560A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82EEA7-273C-458A-AEBC-64AAED7133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1F7E1A-C81C-47FE-AFBF-8C696ED23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D8D0-4297-4299-8527-CB3905151E5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5CD1950-08EB-497B-8618-BED8287E2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952B83-22A2-452E-B4D1-A65C8C1FB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A4AC-FAD1-4B76-8546-936ED33EAE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305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819442-9584-47A4-8252-9DC029907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7126869-D31E-48DC-9978-07AD9DF5D8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36C827-BAB2-4597-9B8D-558193984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D8D0-4297-4299-8527-CB3905151E5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EA8F3D-F44B-48C0-8CA1-100168B21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E2552A-191E-4234-9B3F-CF744876F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A4AC-FAD1-4B76-8546-936ED33EAE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212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D839D8C-2B45-419C-96C4-2FA9E95CD2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F6D83B7-6949-45D3-A130-245E8B9CC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4195C2-E263-4E3E-A01D-4F3B61A1B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D8D0-4297-4299-8527-CB3905151E5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C6C2BA-5574-4B91-AFC3-80DA69C8E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F8FFFE-834E-485C-A373-0768A670E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A4AC-FAD1-4B76-8546-936ED33EAE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968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CAA3CA-E8FB-4D11-85BF-439D472D5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963A40-DFC9-4636-917E-2B4945D9D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7A2B6A-B54F-412C-903A-B224E1B83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D8D0-4297-4299-8527-CB3905151E5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E30F93-0A59-48DA-B5E6-F9B24BCBE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6B48A3-DEAC-4C7C-90EE-8A971CDF4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A4AC-FAD1-4B76-8546-936ED33EAE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28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B39955-3905-407D-8CA2-CD308A9B9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76213AF-5209-469F-8574-A8A445DD8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AF932D-BB23-48F1-9371-54032B06E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D8D0-4297-4299-8527-CB3905151E5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2B8A765-3CA6-48C9-802B-883054551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0D629D-42A1-4CF6-BCB7-8B01CFA23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A4AC-FAD1-4B76-8546-936ED33EAE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537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969376-6A43-4299-8F54-23CF96F48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D74088-FDA0-41F0-A236-52361E6B9B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F4F77AA-4CAC-4594-8DF7-9B28FB84EE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45D949F-7F29-4863-94F2-60389740A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D8D0-4297-4299-8527-CB3905151E5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83E971E-C9B2-4680-9099-FF3DE49EE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D947F6E-D1BF-4C5A-BFE8-F298395BA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A4AC-FAD1-4B76-8546-936ED33EAE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084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8AE4D-D124-49F5-BBE6-014A15C96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86E27AA-F732-4D87-8F56-2B9B1CC3F0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F315522-ECA8-4FC1-A73D-BAF3B2988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E67B1F6-2CCD-4070-9D2F-B9C8C8E8CC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879A84E-4E4B-4CD8-9DEF-59D31444E1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80311BC-ECEC-4CF7-ACE8-7C1719C03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D8D0-4297-4299-8527-CB3905151E5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68FA2CA-6D53-4239-B8C4-756E409F3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7F4876D-F729-4C34-B607-F20B6F7E2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A4AC-FAD1-4B76-8546-936ED33EAE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85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537F6A-5E69-4406-BCD6-5A37E60DF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E3102F2-0745-441F-9B57-5EDAB0800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D8D0-4297-4299-8527-CB3905151E5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C857046-2A97-4E98-B568-235CC28E3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DA145B4-2038-4167-843C-4CC275B0D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A4AC-FAD1-4B76-8546-936ED33EAE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93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C3568C8-D658-49EB-9B92-3EFDA8151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D8D0-4297-4299-8527-CB3905151E5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D5590FA-C892-4116-AEEB-F71F00A24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AA37BF4-F011-4D24-B30F-C1C1201AE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A4AC-FAD1-4B76-8546-936ED33EAE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070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D498A6-E9A6-43DC-80A6-9ED95D58E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2CCDB7-7727-4AB4-9174-58F46F367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862240E-FEDB-47C9-876A-C54E6BFE63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F2BDC6C-A0DF-401D-9260-178F96FD6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D8D0-4297-4299-8527-CB3905151E5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8941C48-CB25-444E-B807-43351B1DC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368A0BF-6738-4791-A3C8-D01766270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A4AC-FAD1-4B76-8546-936ED33EAE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37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B6D98E-8DDB-4B1A-9663-306F16B44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6A04B80-7F05-4C37-B7CD-D871634B52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83A653A-9E2B-4034-B1E8-5A267355A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64B55BD-3BAA-4D73-BF74-85002D194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D8D0-4297-4299-8527-CB3905151E5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59CB9D4-75B8-4DB7-888E-F8E554DDF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36E6C02-D93E-472F-BA33-8CB20DA57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A4AC-FAD1-4B76-8546-936ED33EAE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835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3D7EAE7-4A93-4BEA-858F-16328B937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B9A5100-2D70-4AFD-9BB0-84655C60C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0405CE-A428-42C8-B189-FABF241C5C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DD8D0-4297-4299-8527-CB3905151E5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12E222-0173-4F48-9BED-EABD42B4BC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23510A-7BC2-402A-AF1C-01925E201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6A4AC-FAD1-4B76-8546-936ED33EAE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68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68B7A9-8863-4592-9AD9-22F856F9C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EA13A7-D3E0-41BC-9FFB-AE0E9D000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400" dirty="0"/>
              <a:t>V úkolu jsem udělal hodně chyb. Zítra půjdu na pouť. Jím rád borůvky. V zimě nosím teplé ponožky. Maminka v pokoji utírá prach.</a:t>
            </a:r>
          </a:p>
        </p:txBody>
      </p:sp>
    </p:spTree>
    <p:extLst>
      <p:ext uri="{BB962C8B-B14F-4D97-AF65-F5344CB8AC3E}">
        <p14:creationId xmlns:p14="http://schemas.microsoft.com/office/powerpoint/2010/main" val="39553785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29</Words>
  <Application>Microsoft Office PowerPoint</Application>
  <PresentationFormat>Širokoúhlá obrazovka</PresentationFormat>
  <Paragraphs>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PŘEPIS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PŘEPIS</dc:title>
  <dc:creator>Knauteová Anežka</dc:creator>
  <cp:lastModifiedBy>Knauteová Anežka</cp:lastModifiedBy>
  <cp:revision>1</cp:revision>
  <dcterms:created xsi:type="dcterms:W3CDTF">2021-03-17T08:28:47Z</dcterms:created>
  <dcterms:modified xsi:type="dcterms:W3CDTF">2021-03-17T08:31:34Z</dcterms:modified>
</cp:coreProperties>
</file>